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2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62" r:id="rId13"/>
    <p:sldId id="271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2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3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1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6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65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2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3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23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27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1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3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3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36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0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3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AD4C9DD-82D7-404F-94AD-BD5D896F5923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B14330-839B-D84F-A428-81BCF9ED7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84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itetutorial.net/sqlite-java/" TargetMode="External" /><Relationship Id="rId3" Type="http://schemas.openxmlformats.org/officeDocument/2006/relationships/hyperlink" Target="https://sqliteonline.com/" TargetMode="External" /><Relationship Id="rId7" Type="http://schemas.openxmlformats.org/officeDocument/2006/relationships/hyperlink" Target="https://habr.com/ru/" TargetMode="External" /><Relationship Id="rId2" Type="http://schemas.openxmlformats.org/officeDocument/2006/relationships/hyperlink" Target="http://devmark.ru/article/spring-boot-resful-service" TargetMode="External" /><Relationship Id="rId1" Type="http://schemas.openxmlformats.org/officeDocument/2006/relationships/slideLayout" Target="../slideLayouts/slideLayout6.xml" /><Relationship Id="rId6" Type="http://schemas.openxmlformats.org/officeDocument/2006/relationships/hyperlink" Target="https://stackoverflow.com/" TargetMode="External" /><Relationship Id="rId5" Type="http://schemas.openxmlformats.org/officeDocument/2006/relationships/hyperlink" Target="https://startandroid.ru/ru/" TargetMode="External" /><Relationship Id="rId4" Type="http://schemas.openxmlformats.org/officeDocument/2006/relationships/hyperlink" Target="http://developer.alexanderklimov.ru" TargetMode="External" /><Relationship Id="rId9" Type="http://schemas.openxmlformats.org/officeDocument/2006/relationships/image" Target="../media/image2.jpe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64AF-BE65-4A57-A306-FB43D2A10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97" y="946637"/>
            <a:ext cx="8574622" cy="1227978"/>
          </a:xfrm>
        </p:spPr>
        <p:txBody>
          <a:bodyPr>
            <a:normAutofit/>
          </a:bodyPr>
          <a:lstStyle/>
          <a:p>
            <a:r>
              <a:rPr lang="ru-RU" sz="4400" dirty="0"/>
              <a:t>Индивидуальный проект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A2E2F-1439-41F5-82CE-C9D8E0924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2588" y="2612083"/>
            <a:ext cx="6987645" cy="6894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5400" b="1" dirty="0" err="1">
                <a:solidFill>
                  <a:srgbClr val="0070C0"/>
                </a:solidFill>
              </a:rPr>
              <a:t>Find</a:t>
            </a:r>
            <a:r>
              <a:rPr lang="ru-RU" sz="5400" b="1" dirty="0">
                <a:solidFill>
                  <a:srgbClr val="0070C0"/>
                </a:solidFill>
              </a:rPr>
              <a:t> </a:t>
            </a:r>
            <a:r>
              <a:rPr lang="ru-RU" sz="5400" b="1" dirty="0" err="1">
                <a:solidFill>
                  <a:srgbClr val="0070C0"/>
                </a:solidFill>
              </a:rPr>
              <a:t>your</a:t>
            </a:r>
            <a:r>
              <a:rPr lang="ru-RU" sz="5400" b="1" dirty="0">
                <a:solidFill>
                  <a:srgbClr val="0070C0"/>
                </a:solidFill>
              </a:rPr>
              <a:t> </a:t>
            </a:r>
            <a:r>
              <a:rPr lang="ru-RU" sz="5400" b="1" dirty="0" err="1">
                <a:solidFill>
                  <a:srgbClr val="0070C0"/>
                </a:solidFill>
              </a:rPr>
              <a:t>university</a:t>
            </a:r>
            <a:endParaRPr lang="ru-RU" sz="5400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98369230-EC51-4982-9E8C-3AAD3E73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2CE15-E420-404D-972E-1A010264ED98}"/>
              </a:ext>
            </a:extLst>
          </p:cNvPr>
          <p:cNvSpPr txBox="1"/>
          <p:nvPr/>
        </p:nvSpPr>
        <p:spPr>
          <a:xfrm>
            <a:off x="4906162" y="4151152"/>
            <a:ext cx="68258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/>
              <a:t>Город : Москва</a:t>
            </a:r>
          </a:p>
          <a:p>
            <a:r>
              <a:rPr lang="ru-RU" sz="2400" dirty="0"/>
              <a:t>Площадка: РУДН (Орджоникидзе)</a:t>
            </a:r>
          </a:p>
          <a:p>
            <a:r>
              <a:rPr lang="ru-RU" sz="2400" dirty="0"/>
              <a:t>Учащийся: Хакимов Артем</a:t>
            </a:r>
          </a:p>
          <a:p>
            <a:r>
              <a:rPr lang="ru-RU" sz="2400" dirty="0"/>
              <a:t>Преподаватель: Анастасия </a:t>
            </a:r>
            <a:r>
              <a:rPr lang="ru-RU" sz="2400" dirty="0" err="1"/>
              <a:t>Соченкова</a:t>
            </a:r>
            <a:r>
              <a:rPr lang="ru-RU" sz="2400" dirty="0"/>
              <a:t> Сергеевна</a:t>
            </a:r>
          </a:p>
          <a:p>
            <a:r>
              <a:rPr lang="ru-RU" sz="2400" dirty="0"/>
              <a:t>Дата:20 мая 2019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7205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3202869-61D9-4B16-9558-A03902D1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77" y="1556683"/>
            <a:ext cx="3987566" cy="4017275"/>
          </a:xfrm>
          <a:prstGeom prst="rect">
            <a:avLst/>
          </a:prstGeom>
        </p:spPr>
      </p:pic>
      <p:pic>
        <p:nvPicPr>
          <p:cNvPr id="4" name="Picture 4" descr="Изображение выглядит как часы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A92D57A-6CB4-402C-B50E-9D63C7BFD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07" r="358" b="20238"/>
          <a:stretch/>
        </p:blipFill>
        <p:spPr>
          <a:xfrm>
            <a:off x="7331052" y="770391"/>
            <a:ext cx="4178183" cy="55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0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11C64-4964-EE40-A85D-F56E63B8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183" y="699"/>
            <a:ext cx="10018713" cy="1305187"/>
          </a:xfrm>
        </p:spPr>
        <p:txBody>
          <a:bodyPr/>
          <a:lstStyle/>
          <a:p>
            <a:r>
              <a:rPr lang="ru-RU"/>
              <a:t>Доработка и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93F835-B539-F448-925D-9575A58D4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356" y="1215312"/>
            <a:ext cx="10515600" cy="1004661"/>
          </a:xfrm>
        </p:spPr>
        <p:txBody>
          <a:bodyPr/>
          <a:lstStyle/>
          <a:p>
            <a:r>
              <a:rPr lang="ru-RU"/>
              <a:t>Увеличение количества университетов, добавление гуманитарных профилей, переход от локальной базы данных в глобальной.</a:t>
            </a:r>
          </a:p>
        </p:txBody>
      </p:sp>
      <p:pic>
        <p:nvPicPr>
          <p:cNvPr id="5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DB4D1EDC-2715-4CB9-9C3F-09D19D71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  <p:pic>
        <p:nvPicPr>
          <p:cNvPr id="4" name="Picture 5" descr="Изображение выглядит как ноутбук, электроника, стол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D2BFF62-3A5C-489C-9264-66D5C795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393" y="2297283"/>
            <a:ext cx="6277916" cy="4172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5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1EAC6-44B4-8D49-BF50-35B208E9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072" y="-97172"/>
            <a:ext cx="10018713" cy="1095462"/>
          </a:xfrm>
        </p:spPr>
        <p:txBody>
          <a:bodyPr/>
          <a:lstStyle/>
          <a:p>
            <a:r>
              <a:rPr lang="ru-RU"/>
              <a:t>Монетизация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7A90C-72AA-CA44-8166-F1EA199F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108" y="1000708"/>
            <a:ext cx="2818702" cy="4721561"/>
          </a:xfrm>
        </p:spPr>
        <p:txBody>
          <a:bodyPr>
            <a:normAutofit/>
          </a:bodyPr>
          <a:lstStyle/>
          <a:p>
            <a:r>
              <a:rPr lang="ru-RU"/>
              <a:t>Реклама будет лишь в одном месте – на главном экране после отправления баллов ЕГЭ.</a:t>
            </a:r>
          </a:p>
        </p:txBody>
      </p:sp>
      <p:pic>
        <p:nvPicPr>
          <p:cNvPr id="5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80171A7-0DC4-4C32-8FD3-480FE07A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  <p:pic>
        <p:nvPicPr>
          <p:cNvPr id="4" name="Picture 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6B5C92A-6A9B-428F-A68E-3AC03789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54" y="1294700"/>
            <a:ext cx="2514358" cy="5317222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24F5136-32EF-452D-8433-847131531297}"/>
              </a:ext>
            </a:extLst>
          </p:cNvPr>
          <p:cNvCxnSpPr/>
          <p:nvPr/>
        </p:nvCxnSpPr>
        <p:spPr>
          <a:xfrm flipH="1">
            <a:off x="6587279" y="3579128"/>
            <a:ext cx="2035729" cy="2494324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6EC90F-88A7-43A5-98CD-DBF3B33FAE82}"/>
              </a:ext>
            </a:extLst>
          </p:cNvPr>
          <p:cNvSpPr txBox="1"/>
          <p:nvPr/>
        </p:nvSpPr>
        <p:spPr>
          <a:xfrm>
            <a:off x="8816218" y="2650308"/>
            <a:ext cx="3078759" cy="17543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/>
              <a:t>Здесь могла быть ваша реклама.</a:t>
            </a:r>
          </a:p>
        </p:txBody>
      </p:sp>
    </p:spTree>
    <p:extLst>
      <p:ext uri="{BB962C8B-B14F-4D97-AF65-F5344CB8AC3E}">
        <p14:creationId xmlns:p14="http://schemas.microsoft.com/office/powerpoint/2010/main" val="293292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EA657-407B-BE42-A136-D417A089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7" y="-254000"/>
            <a:ext cx="10018713" cy="1752599"/>
          </a:xfrm>
        </p:spPr>
        <p:txBody>
          <a:bodyPr/>
          <a:lstStyle/>
          <a:p>
            <a:r>
              <a:rPr lang="ru-RU"/>
              <a:t>Используемые материалы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055CA-D8D6-AD40-8608-C99911CD91DD}"/>
              </a:ext>
            </a:extLst>
          </p:cNvPr>
          <p:cNvSpPr txBox="1"/>
          <p:nvPr/>
        </p:nvSpPr>
        <p:spPr>
          <a:xfrm>
            <a:off x="2350822" y="1323822"/>
            <a:ext cx="85517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3200">
                <a:hlinkClick r:id="rId2"/>
              </a:rPr>
              <a:t>http://devmark.ru/article/spring-boot-resful-service</a:t>
            </a:r>
            <a:endParaRPr lang="ru-RU" sz="3200"/>
          </a:p>
          <a:p>
            <a:r>
              <a:rPr lang="af-ZA" sz="3200">
                <a:hlinkClick r:id="rId3"/>
              </a:rPr>
              <a:t>https://sqliteonline.com/</a:t>
            </a:r>
            <a:endParaRPr lang="ru-RU" sz="3200"/>
          </a:p>
          <a:p>
            <a:r>
              <a:rPr lang="af-ZA" sz="3200">
                <a:hlinkClick r:id="rId4"/>
              </a:rPr>
              <a:t>http://developer.alexanderklimov.ru</a:t>
            </a:r>
            <a:endParaRPr lang="ru-RU" sz="3200"/>
          </a:p>
          <a:p>
            <a:r>
              <a:rPr lang="af-ZA" sz="3200">
                <a:hlinkClick r:id="rId5"/>
              </a:rPr>
              <a:t>https://startandroid.ru/ru/</a:t>
            </a:r>
            <a:endParaRPr lang="ru-RU" sz="3200"/>
          </a:p>
          <a:p>
            <a:r>
              <a:rPr lang="af-ZA" sz="3200">
                <a:hlinkClick r:id="rId6"/>
              </a:rPr>
              <a:t>https://stackoverflow.com/</a:t>
            </a:r>
            <a:endParaRPr lang="ru-RU" sz="3200"/>
          </a:p>
          <a:p>
            <a:r>
              <a:rPr lang="af-ZA" sz="3200">
                <a:hlinkClick r:id="rId7"/>
              </a:rPr>
              <a:t>https://habr.com/ru/</a:t>
            </a:r>
            <a:endParaRPr lang="ru-RU" sz="3200"/>
          </a:p>
          <a:p>
            <a:r>
              <a:rPr lang="af-ZA" sz="3200">
                <a:hlinkClick r:id="rId8"/>
              </a:rPr>
              <a:t>http://www.sqlitetutorial.net/sqlite-java/</a:t>
            </a:r>
            <a:endParaRPr lang="ru-RU" sz="3200"/>
          </a:p>
          <a:p>
            <a:r>
              <a:rPr lang="af-ZA" sz="3200"/>
              <a:t>android.support.design.widget.NavigationView;</a:t>
            </a:r>
            <a:endParaRPr lang="ru-RU" sz="3200"/>
          </a:p>
        </p:txBody>
      </p:sp>
      <p:pic>
        <p:nvPicPr>
          <p:cNvPr id="6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F5C072E-BD49-D74C-B19C-20E549CBCA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101D-F37C-4D91-BE66-911D3063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99" y="2992772"/>
            <a:ext cx="10116584" cy="1892415"/>
          </a:xfrm>
        </p:spPr>
        <p:txBody>
          <a:bodyPr>
            <a:normAutofit/>
          </a:bodyPr>
          <a:lstStyle/>
          <a:p>
            <a:r>
              <a:rPr lang="ru-RU" sz="7200" b="1">
                <a:solidFill>
                  <a:srgbClr val="0070C0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7956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5A0E3-4700-594F-864E-5A7E4EE6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388533"/>
          </a:xfrm>
        </p:spPr>
        <p:txBody>
          <a:bodyPr/>
          <a:lstStyle/>
          <a:p>
            <a:r>
              <a:rPr lang="ru-RU"/>
              <a:t>Для кого?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ABF03-FCA4-5148-AA35-9DD59D52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67" y="1258358"/>
            <a:ext cx="10515600" cy="992565"/>
          </a:xfrm>
        </p:spPr>
        <p:txBody>
          <a:bodyPr/>
          <a:lstStyle/>
          <a:p>
            <a:r>
              <a:rPr lang="ru-RU"/>
              <a:t>Мое приложение создано для абитуриентов, собирающихся поступать в ВУЗ.</a:t>
            </a:r>
          </a:p>
        </p:txBody>
      </p:sp>
      <p:pic>
        <p:nvPicPr>
          <p:cNvPr id="4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2364183F-D9E5-47F0-AA86-51284BD7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  <p:pic>
        <p:nvPicPr>
          <p:cNvPr id="6" name="Picture 6" descr="Изображение выглядит как человек, небо, держит, внеш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C1689E2-C468-450B-A13E-53A28ED7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89" y="1933368"/>
            <a:ext cx="7015370" cy="46014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31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5DA-DAD3-0B40-86FC-15438902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97" y="-41246"/>
            <a:ext cx="10018713" cy="1472966"/>
          </a:xfrm>
        </p:spPr>
        <p:txBody>
          <a:bodyPr/>
          <a:lstStyle/>
          <a:p>
            <a:r>
              <a:rPr lang="ru-RU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38F93-F540-104E-9946-58F00FEA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430" y="1224414"/>
            <a:ext cx="10515600" cy="968375"/>
          </a:xfrm>
        </p:spPr>
        <p:txBody>
          <a:bodyPr/>
          <a:lstStyle/>
          <a:p>
            <a:r>
              <a:rPr lang="ru-RU"/>
              <a:t>Адекватных аналогов не существует. Также, мое приложение крайне гибкое к </a:t>
            </a:r>
            <a:r>
              <a:rPr lang="ru-RU" err="1"/>
              <a:t>поступаемой</a:t>
            </a:r>
            <a:r>
              <a:rPr lang="ru-RU"/>
              <a:t> информации.</a:t>
            </a:r>
          </a:p>
        </p:txBody>
      </p:sp>
      <p:pic>
        <p:nvPicPr>
          <p:cNvPr id="5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83035ED8-C6ED-4223-8959-70C95E93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  <p:pic>
        <p:nvPicPr>
          <p:cNvPr id="8" name="Picture 8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CC10C3B-41EA-4277-9793-4DDE6FD5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25" y="2738763"/>
            <a:ext cx="10873530" cy="3135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06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9E0CE-33A7-C145-B9D6-CCFB9C9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244" y="0"/>
            <a:ext cx="10018713" cy="1303866"/>
          </a:xfrm>
        </p:spPr>
        <p:txBody>
          <a:bodyPr/>
          <a:lstStyle/>
          <a:p>
            <a:r>
              <a:rPr lang="ru-RU"/>
              <a:t>Для чего?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DC4143-3810-7E43-88B8-C447CD31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600" y="935615"/>
            <a:ext cx="10515600" cy="1476375"/>
          </a:xfrm>
        </p:spPr>
        <p:txBody>
          <a:bodyPr/>
          <a:lstStyle/>
          <a:p>
            <a:r>
              <a:rPr lang="ru-RU"/>
              <a:t>Для упрощения поиска университетов, в которые вы потенциально можете поступить.</a:t>
            </a:r>
          </a:p>
        </p:txBody>
      </p:sp>
      <p:pic>
        <p:nvPicPr>
          <p:cNvPr id="5" name="Picture 4" descr="Изображение выглядит как текст, теннис,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C3B011AB-1F32-497C-9DF9-D6037E18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4"/>
            <a:ext cx="2743200" cy="89154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3F3333-FB89-423C-887C-46A833D1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47" y="2316061"/>
            <a:ext cx="3931640" cy="3931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62B8186-1E51-4196-AA6C-B921B98A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07" y="2240749"/>
            <a:ext cx="4896373" cy="40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Изображение выглядит как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85FBED6B-AADA-4876-A684-54ED35B6A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5" y="271504"/>
            <a:ext cx="12061968" cy="64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B1EBF7E-7145-4547-B423-D6B9CA9B5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" b="55272"/>
          <a:stretch/>
        </p:blipFill>
        <p:spPr>
          <a:xfrm>
            <a:off x="1486721" y="1015067"/>
            <a:ext cx="4905229" cy="4657766"/>
          </a:xfrm>
          <a:prstGeom prst="rect">
            <a:avLst/>
          </a:prstGeom>
        </p:spPr>
      </p:pic>
      <p:pic>
        <p:nvPicPr>
          <p:cNvPr id="4" name="Picture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5E5B509-6212-4BF7-83C7-74162DB6A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" b="36565"/>
          <a:stretch/>
        </p:blipFill>
        <p:spPr>
          <a:xfrm>
            <a:off x="7219198" y="539692"/>
            <a:ext cx="4164202" cy="55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6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11CDEC3-5572-4A99-8C1C-18DDD066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2" r="215" b="4175"/>
          <a:stretch/>
        </p:blipFill>
        <p:spPr>
          <a:xfrm>
            <a:off x="2689144" y="1399"/>
            <a:ext cx="3241410" cy="6589389"/>
          </a:xfrm>
          <a:prstGeom prst="rect">
            <a:avLst/>
          </a:prstGeom>
        </p:spPr>
      </p:pic>
      <p:pic>
        <p:nvPicPr>
          <p:cNvPr id="4" name="Picture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DFBF207-EC36-4CDB-830A-F4489A27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87" y="-145409"/>
            <a:ext cx="3248394" cy="68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10AC3A6-BBA7-46FA-B39E-330292117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" b="40986"/>
          <a:stretch/>
        </p:blipFill>
        <p:spPr>
          <a:xfrm>
            <a:off x="2101914" y="574646"/>
            <a:ext cx="4290036" cy="5378423"/>
          </a:xfrm>
          <a:prstGeom prst="rect">
            <a:avLst/>
          </a:prstGeom>
        </p:spPr>
      </p:pic>
      <p:pic>
        <p:nvPicPr>
          <p:cNvPr id="4" name="Picture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5E7B86F-75A1-421B-9429-E83625F7B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" b="18197"/>
          <a:stretch/>
        </p:blipFill>
        <p:spPr>
          <a:xfrm>
            <a:off x="7261143" y="315986"/>
            <a:ext cx="3618917" cy="62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6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026EE4A-79E4-4186-8630-69290DDC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" b="33503"/>
          <a:stretch/>
        </p:blipFill>
        <p:spPr>
          <a:xfrm>
            <a:off x="2045987" y="406866"/>
            <a:ext cx="3884569" cy="5483597"/>
          </a:xfrm>
          <a:prstGeom prst="rect">
            <a:avLst/>
          </a:prstGeom>
        </p:spPr>
      </p:pic>
      <p:pic>
        <p:nvPicPr>
          <p:cNvPr id="6" name="Picture 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42DAF9C-C843-4BD9-83FA-7226AD5AA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3" r="358" b="34864"/>
          <a:stretch/>
        </p:blipFill>
        <p:spPr>
          <a:xfrm>
            <a:off x="6953547" y="644554"/>
            <a:ext cx="4234110" cy="5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Application>Microsoft Office PowerPoint</Application>
  <PresentationFormat>Широкоэкранный</PresentationFormat>
  <Slides>14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Parallax</vt:lpstr>
      <vt:lpstr>Индивидуальный проект</vt:lpstr>
      <vt:lpstr>Для кого?</vt:lpstr>
      <vt:lpstr>Актуальность</vt:lpstr>
      <vt:lpstr>Для чего?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Доработка и развитие</vt:lpstr>
      <vt:lpstr>Монетизация</vt:lpstr>
      <vt:lpstr>Используемые материалы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University</dc:title>
  <dc:creator>Khakimov Artem</dc:creator>
  <cp:lastModifiedBy>Khakimov Artem</cp:lastModifiedBy>
  <cp:revision>3</cp:revision>
  <dcterms:created xsi:type="dcterms:W3CDTF">2019-05-19T17:37:37Z</dcterms:created>
  <dcterms:modified xsi:type="dcterms:W3CDTF">2019-05-20T13:35:01Z</dcterms:modified>
</cp:coreProperties>
</file>